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F2D"/>
    <a:srgbClr val="1C3052"/>
    <a:srgbClr val="B590E2"/>
    <a:srgbClr val="C29586"/>
    <a:srgbClr val="E50C3E"/>
    <a:srgbClr val="F6EADD"/>
    <a:srgbClr val="263F15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BD11EC3-281E-0842-992A-A8E890259D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184565" y="4544517"/>
            <a:ext cx="18228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ATACAMA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5655" y="4354139"/>
            <a:ext cx="776131" cy="122352"/>
            <a:chOff x="5722374" y="5619135"/>
            <a:chExt cx="1223254" cy="192838"/>
          </a:xfrm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97" name="Imagen 96">
            <a:extLst>
              <a:ext uri="{FF2B5EF4-FFF2-40B4-BE49-F238E27FC236}">
                <a16:creationId xmlns:a16="http://schemas.microsoft.com/office/drawing/2014/main" id="{37076FF5-6997-FD46-970E-F71D395DC4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907" y="3282268"/>
            <a:ext cx="1098375" cy="1054440"/>
          </a:xfrm>
          <a:prstGeom prst="rect">
            <a:avLst/>
          </a:prstGeom>
        </p:spPr>
      </p:pic>
      <p:pic>
        <p:nvPicPr>
          <p:cNvPr id="99" name="Imagen 98">
            <a:extLst>
              <a:ext uri="{FF2B5EF4-FFF2-40B4-BE49-F238E27FC236}">
                <a16:creationId xmlns:a16="http://schemas.microsoft.com/office/drawing/2014/main" id="{32BBFAB4-B80A-FB4F-9F68-9508C6D995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6343" y="4048606"/>
            <a:ext cx="1054440" cy="1054440"/>
          </a:xfrm>
          <a:prstGeom prst="rect">
            <a:avLst/>
          </a:prstGeom>
        </p:spPr>
      </p:pic>
      <p:pic>
        <p:nvPicPr>
          <p:cNvPr id="101" name="Imagen 100">
            <a:extLst>
              <a:ext uri="{FF2B5EF4-FFF2-40B4-BE49-F238E27FC236}">
                <a16:creationId xmlns:a16="http://schemas.microsoft.com/office/drawing/2014/main" id="{86B638A3-76A9-4746-BA01-4CE2A2D200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0842" y="1515589"/>
            <a:ext cx="1054440" cy="1054440"/>
          </a:xfrm>
          <a:prstGeom prst="rect">
            <a:avLst/>
          </a:prstGeom>
        </p:spPr>
      </p:pic>
      <p:pic>
        <p:nvPicPr>
          <p:cNvPr id="103" name="Imagen 102">
            <a:extLst>
              <a:ext uri="{FF2B5EF4-FFF2-40B4-BE49-F238E27FC236}">
                <a16:creationId xmlns:a16="http://schemas.microsoft.com/office/drawing/2014/main" id="{B2C46C38-249F-204E-9410-D6C11C90D4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26343" y="2227828"/>
            <a:ext cx="1054440" cy="1054440"/>
          </a:xfrm>
          <a:prstGeom prst="rect">
            <a:avLst/>
          </a:prstGeom>
        </p:spPr>
      </p:pic>
      <p:pic>
        <p:nvPicPr>
          <p:cNvPr id="104" name="Imagen 103">
            <a:extLst>
              <a:ext uri="{FF2B5EF4-FFF2-40B4-BE49-F238E27FC236}">
                <a16:creationId xmlns:a16="http://schemas.microsoft.com/office/drawing/2014/main" id="{A602E540-0A72-104E-B1BD-5B96D96354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0943" y="4048606"/>
            <a:ext cx="1054440" cy="1054440"/>
          </a:xfrm>
          <a:prstGeom prst="rect">
            <a:avLst/>
          </a:prstGeom>
        </p:spPr>
      </p:pic>
      <p:pic>
        <p:nvPicPr>
          <p:cNvPr id="105" name="Imagen 104">
            <a:extLst>
              <a:ext uri="{FF2B5EF4-FFF2-40B4-BE49-F238E27FC236}">
                <a16:creationId xmlns:a16="http://schemas.microsoft.com/office/drawing/2014/main" id="{2160B7F9-0C19-D148-9FAA-D6CCB6E93C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50943" y="2227828"/>
            <a:ext cx="1054440" cy="1054440"/>
          </a:xfrm>
          <a:prstGeom prst="rect">
            <a:avLst/>
          </a:prstGeom>
        </p:spPr>
      </p:pic>
      <p:pic>
        <p:nvPicPr>
          <p:cNvPr id="106" name="Imagen 105">
            <a:extLst>
              <a:ext uri="{FF2B5EF4-FFF2-40B4-BE49-F238E27FC236}">
                <a16:creationId xmlns:a16="http://schemas.microsoft.com/office/drawing/2014/main" id="{0135A309-7AED-7B49-A7FD-246818DF93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6107" y="3287171"/>
            <a:ext cx="1098375" cy="1054440"/>
          </a:xfrm>
          <a:prstGeom prst="rect">
            <a:avLst/>
          </a:prstGeom>
        </p:spPr>
      </p:pic>
      <p:pic>
        <p:nvPicPr>
          <p:cNvPr id="107" name="Imagen 106">
            <a:extLst>
              <a:ext uri="{FF2B5EF4-FFF2-40B4-BE49-F238E27FC236}">
                <a16:creationId xmlns:a16="http://schemas.microsoft.com/office/drawing/2014/main" id="{C68D705F-3101-424A-9B80-8F4520C6B3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60042" y="1515589"/>
            <a:ext cx="1054440" cy="105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1B1700C-012B-B44D-B1CA-A013883E64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39</cp:revision>
  <dcterms:created xsi:type="dcterms:W3CDTF">2024-11-19T15:44:34Z</dcterms:created>
  <dcterms:modified xsi:type="dcterms:W3CDTF">2025-12-23T00:28:56Z</dcterms:modified>
</cp:coreProperties>
</file>